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7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17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63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63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68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69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3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31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4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BE076-83CD-42E2-A3C0-8ECE55B7D49A}" type="datetimeFigureOut">
              <a:rPr lang="fr-FR" smtClean="0"/>
              <a:t>17/01/2023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E2D63-7999-4678-977F-98BA574B2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5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C469C1E-B702-6E28-0045-5CD824FA5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21" y="116632"/>
            <a:ext cx="8118158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31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HOULE</dc:creator>
  <cp:lastModifiedBy>Bertrand HOULE</cp:lastModifiedBy>
  <cp:revision>4</cp:revision>
  <dcterms:created xsi:type="dcterms:W3CDTF">2021-03-02T16:59:40Z</dcterms:created>
  <dcterms:modified xsi:type="dcterms:W3CDTF">2023-01-17T13:34:37Z</dcterms:modified>
</cp:coreProperties>
</file>